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12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461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105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282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046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621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036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820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55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58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4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58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95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76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3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45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41853-894E-473D-A61F-B59820953600}" type="datetimeFigureOut">
              <a:rPr lang="pl-PL" smtClean="0"/>
              <a:t>2023-06-27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7A8E5D-016C-4BB6-BD44-025C89921F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30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F0237-FE60-9344-8523-85B8FE4D2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Różnice w systemach deklaracji</a:t>
            </a:r>
            <a:br>
              <a:rPr lang="pl-PL" dirty="0"/>
            </a:br>
            <a:r>
              <a:rPr lang="pl-PL" dirty="0"/>
              <a:t>studia licencjackie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4842B98-3D3B-FB1F-A110-B528C8392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781" y="5071369"/>
            <a:ext cx="7766936" cy="1096899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Nie usuwamy żadnego z etapów deklaracji</a:t>
            </a:r>
          </a:p>
        </p:txBody>
      </p:sp>
    </p:spTree>
    <p:extLst>
      <p:ext uri="{BB962C8B-B14F-4D97-AF65-F5344CB8AC3E}">
        <p14:creationId xmlns:p14="http://schemas.microsoft.com/office/powerpoint/2010/main" val="318633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 etap - preferencje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490393"/>
              </p:ext>
            </p:extLst>
          </p:nvPr>
        </p:nvGraphicFramePr>
        <p:xfrm>
          <a:off x="677863" y="2160588"/>
          <a:ext cx="8596312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Wirtualny Dziekanat: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Studenci deklarujący przedmioty na III semestr studiów, w preferencjach deklarowali kierunek studiów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Studenci po preferencjach byli zapisywani do grupo zajęciowych na podstawie wyniku rekrutacyjnego, średniej ze studiów oraz kierunku studiów (w zależności od semestru)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Kierunek studiów jest deklarowany w dodatkowym etapie poprzedzającym preferencje; studenci, którzy nie wybiorą kierunku studiów, nie mogą wziąć udziału w preferencjach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Studenci będą dopisywani do zajęć na podstawie wyniku rekrutacyjnego, średniej ze studiów, semestru studiów, kierunku studiów oraz języka studiów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93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3029"/>
            <a:ext cx="8596668" cy="1320800"/>
          </a:xfrm>
        </p:spPr>
        <p:txBody>
          <a:bodyPr/>
          <a:lstStyle/>
          <a:p>
            <a:r>
              <a:rPr lang="pl-PL" dirty="0"/>
              <a:t>II etap – rejestracja na zajęcia (składa się z trzech tur) – I tura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008258"/>
              </p:ext>
            </p:extLst>
          </p:nvPr>
        </p:nvGraphicFramePr>
        <p:xfrm>
          <a:off x="759506" y="1603829"/>
          <a:ext cx="8596312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Wirtualny Dziekanat: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Przed rozpoczęciem II etapu była uruchomiona „Giełda przedmiotów”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Kasowanie kolidujących przedmiotów + w kolejnym kroku wypisywanie z przedmiotów nieobowiązkowych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Brak możliwości zapisania deklaracji bez wyboru wszystkich obowiązkowych przedmiotów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W I turze będzie możliwość kasowania kolidujących przedmiotów 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i jednocześnie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 usuwanie przedmiotów nieobowiązkowych; brak możliwości wypisania się z jakichkolwiek przedmiotów po zamknięciu danej tury (możliwość wielokrotnego zapisywania się i wypisywania z przedmiotów w trakcie trwania danej tury)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84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3029"/>
            <a:ext cx="8596668" cy="1320800"/>
          </a:xfrm>
        </p:spPr>
        <p:txBody>
          <a:bodyPr/>
          <a:lstStyle/>
          <a:p>
            <a:r>
              <a:rPr lang="pl-PL" dirty="0"/>
              <a:t>II etap – rejestracja na zajęcia (składa się z trzech tur) – II tura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117909"/>
              </p:ext>
            </p:extLst>
          </p:nvPr>
        </p:nvGraphicFramePr>
        <p:xfrm>
          <a:off x="759506" y="1603829"/>
          <a:ext cx="8596312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Wirtualny Dziekanat: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Nie było podziału na tury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Studenci dołączali do deklaracji w odpowiedniej kolejności od semestrów najwyższych do najniższych z uwzględnieniem osób, które brały udział w preferencjach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Zapisy na zajęcia do wysokości limitu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Brak możliwości zapisania deklaracji bez wyboru wszystkich obowiązkowych przedmiotów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W tej turze biorą udział tylko i wyłącznie studenci, którzy wzięli udział w preferencjach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Możliwość zgłaszania 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chęci zapisu </a:t>
                      </a: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na przedmioty powyżej limitu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Po zakończeniu tury, przydział do grup będzie odbywał się na podstawie rankingu (średnia ze studiów, semestr i kierunek studiów, język studiów)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Studenci, którzy zostali zapisani na dane zajęcia po preferencjach (i nie usunęli przedmiotu w I turze), pozostają w swoich grupach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76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0629"/>
            <a:ext cx="8596668" cy="1320800"/>
          </a:xfrm>
        </p:spPr>
        <p:txBody>
          <a:bodyPr/>
          <a:lstStyle/>
          <a:p>
            <a:r>
              <a:rPr lang="pl-PL" dirty="0"/>
              <a:t>II etap – rejestracja na zajęcia (składa się z trzech tur) – III tura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27034"/>
              </p:ext>
            </p:extLst>
          </p:nvPr>
        </p:nvGraphicFramePr>
        <p:xfrm>
          <a:off x="759506" y="1451429"/>
          <a:ext cx="8596312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Wirtualny Dziekanat: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Nie było podziału na tury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Studenci dołączali do deklaracji w odpowiedniej kolejności od semestrów najwyższych do najniższych z uwzględnieniem osób, które brały udział w preferencjach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Zapisy na zajęcia do wysokości limitu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Brak możliwości zapisania deklaracji bez wyboru wszystkich obowiązkowych przedmiotów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Dopisywanie się do uruchomionych zajęć do wysokości limitu na zasadzie „kto pierwszy”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Studenci, którzy nie wzięli udziału w preferencjach będą mogli deklarować przedmioty dopiero w tej turze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System, po zakończeniu III tury oraz przed etapem „za zgodą wykładowcy” będzie dopisywał studentów na obowiązkowe przedmioty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Równolegle będzie odbywała się giełda przedmiotów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43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 „za zgodą wykładowcy”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8410DE6-F4AA-D039-BDD7-CB53B4F91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588526"/>
              </p:ext>
            </p:extLst>
          </p:nvPr>
        </p:nvGraphicFramePr>
        <p:xfrm>
          <a:off x="677863" y="2160588"/>
          <a:ext cx="859631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175547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>
                          <a:solidFill>
                            <a:schemeClr val="tx1"/>
                          </a:solidFill>
                        </a:rPr>
                        <a:t>Wirtualny Dziekanat: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7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Każde zgłoszenie wymagało akceptacji prowadzącego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69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USOS: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83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Możliwość zapisu na zajęcia do wysokości limitu bez konieczności uzyskania akceptacji wykładowcy. Zgoda wymagana jest w przypadku zapisu ponad limit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50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535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37454-8C54-DAD2-8EE8-8204CE8E5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III etap – dopisywanie do zajęć w miarę wolnych miejsc (etap tuż przed rozpoczęciem semestru)</a:t>
            </a:r>
            <a:br>
              <a:rPr lang="pl-PL" dirty="0"/>
            </a:br>
            <a:br>
              <a:rPr lang="pl-PL" dirty="0"/>
            </a:br>
            <a:r>
              <a:rPr lang="pl-PL" dirty="0"/>
              <a:t>Jednorazowe kasowanie przedmiotów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Zapisy na seminarium dyplomowe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534ED83A-B0B9-5A81-F237-BCD26F886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484" y="479152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l-PL"/>
              <a:t>Zasady bez </a:t>
            </a:r>
            <a:r>
              <a:rPr lang="pl-PL" dirty="0"/>
              <a:t>zmian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143108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517</Words>
  <Application>Microsoft Office PowerPoint</Application>
  <PresentationFormat>Panoramiczny</PresentationFormat>
  <Paragraphs>45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Różnice w systemach deklaracji studia licencjackie</vt:lpstr>
      <vt:lpstr>I etap - preferencje</vt:lpstr>
      <vt:lpstr>II etap – rejestracja na zajęcia (składa się z trzech tur) – I tura</vt:lpstr>
      <vt:lpstr>II etap – rejestracja na zajęcia (składa się z trzech tur) – II tura</vt:lpstr>
      <vt:lpstr>II etap – rejestracja na zajęcia (składa się z trzech tur) – III tura</vt:lpstr>
      <vt:lpstr>Etap „za zgodą wykładowcy”</vt:lpstr>
      <vt:lpstr>III etap – dopisywanie do zajęć w miarę wolnych miejsc (etap tuż przed rozpoczęciem semestru)  Jednorazowe kasowanie przedmiotów   Zapisy na seminarium dyplomowe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Różnice w systemach deklaracji studia licencjackie</dc:title>
  <dc:creator>Anna Rek</dc:creator>
  <cp:lastModifiedBy>Anna Rek</cp:lastModifiedBy>
  <cp:revision>6</cp:revision>
  <dcterms:created xsi:type="dcterms:W3CDTF">2023-03-30T10:58:49Z</dcterms:created>
  <dcterms:modified xsi:type="dcterms:W3CDTF">2023-06-27T10:16:12Z</dcterms:modified>
</cp:coreProperties>
</file>