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120" y="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207100396861899"/>
          <c:y val="3.23069105626426E-2"/>
        </c:manualLayout>
      </c:layout>
      <c:overlay val="0"/>
      <c:txPr>
        <a:bodyPr/>
        <a:lstStyle/>
        <a:p>
          <a:pPr>
            <a:defRPr b="0" i="0" cap="all">
              <a:solidFill>
                <a:schemeClr val="tx2"/>
              </a:solidFill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8-4E09-8678-CF2B9BB5F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Open Sans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>
                <a:latin typeface="Open Sans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>
                <a:latin typeface="Open Sans"/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600">
                <a:latin typeface="Open Sans"/>
              </a:defRPr>
            </a:pPr>
            <a:endParaRPr lang="pl-PL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sz="1100" cap="all">
              <a:solidFill>
                <a:schemeClr val="tx2"/>
              </a:solidFill>
              <a:latin typeface="Open Sans Light"/>
            </a:defRPr>
          </a:pPr>
          <a:endParaRPr lang="pl-P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tx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284A-4F41-9F2A-2811E5F98B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84A-4F41-9F2A-2811E5F98B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284A-4F41-9F2A-2811E5F98B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284A-4F41-9F2A-2811E5F98B92}"/>
              </c:ext>
            </c:extLst>
          </c:dPt>
          <c:cat>
            <c:strRef>
              <c:f>Arkusz1!$A$2:$A$5</c:f>
              <c:strCache>
                <c:ptCount val="4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4A-4F41-9F2A-2811E5F98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100">
              <a:latin typeface="Open Sans Light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EA68-7253-524B-B7ED-D84A80ED135C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19C5-210B-4442-9E66-7227A66DC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49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9C27-A09B-3E44-9DB8-8913E8D55002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3B1A-C82D-994E-B408-6CCFE3DECA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7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 descr="logoSG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-ogol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Obraz 5" descr="SGH_piramida-ogol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931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044000" y="3181996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0876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0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7999" y="1187302"/>
            <a:ext cx="7773417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917575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917575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120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3661120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3661120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404391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6" name="Symbol zastępczy obrazu 8"/>
          <p:cNvSpPr>
            <a:spLocks noGrp="1"/>
          </p:cNvSpPr>
          <p:nvPr>
            <p:ph type="pic" sz="quarter" idx="17"/>
          </p:nvPr>
        </p:nvSpPr>
        <p:spPr>
          <a:xfrm>
            <a:off x="6404391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6404391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135438" cy="284003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62475" y="1270000"/>
            <a:ext cx="4129088" cy="28400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683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8000" y="1043751"/>
            <a:ext cx="77688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7896328" y="4586443"/>
            <a:ext cx="7950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800" dirty="0" err="1">
                <a:solidFill>
                  <a:srgbClr val="007481"/>
                </a:solidFill>
                <a:latin typeface="Open Sans Regular"/>
                <a:cs typeface="Open Sans Regular"/>
              </a:rPr>
              <a:t>www.sgh.waw.pl</a:t>
            </a:r>
            <a:endParaRPr lang="pl-PL" sz="800" dirty="0">
              <a:solidFill>
                <a:srgbClr val="007481"/>
              </a:solidFill>
              <a:latin typeface="Open Sans Regular"/>
              <a:cs typeface="Open Sans Regular"/>
            </a:endParaRPr>
          </a:p>
        </p:txBody>
      </p:sp>
      <p:pic>
        <p:nvPicPr>
          <p:cNvPr id="9" name="Obraz 8" descr="SGH_male-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3" y="4601068"/>
            <a:ext cx="395520" cy="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54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Open Sans Regular"/>
          <a:ea typeface="+mj-ea"/>
          <a:cs typeface="Open Sans Regular"/>
        </a:defRPr>
      </a:lvl1pPr>
    </p:titleStyle>
    <p:bodyStyle>
      <a:lvl1pPr marL="216000" indent="-216000" algn="l" defTabSz="4572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»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3" name="Podtytuł 2" descr="subtitle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quam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1 </a:t>
            </a:r>
            <a:r>
              <a:rPr lang="pl-PL" dirty="0" err="1"/>
              <a:t>February</a:t>
            </a:r>
            <a:r>
              <a:rPr lang="pl-PL" dirty="0"/>
              <a:t> 2019, </a:t>
            </a:r>
            <a:r>
              <a:rPr lang="pl-PL" dirty="0" err="1"/>
              <a:t>Warsaw</a:t>
            </a:r>
            <a:r>
              <a:rPr lang="pl-PL" dirty="0"/>
              <a:t>, Poland</a:t>
            </a:r>
          </a:p>
        </p:txBody>
      </p:sp>
      <p:pic>
        <p:nvPicPr>
          <p:cNvPr id="18" name="Obraz 17" descr="SGH logo with university’s full name">
            <a:extLst>
              <a:ext uri="{FF2B5EF4-FFF2-40B4-BE49-F238E27FC236}">
                <a16:creationId xmlns:a16="http://schemas.microsoft.com/office/drawing/2014/main" id="{7163A5D8-1630-4999-AA79-49D576850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92" y="0"/>
            <a:ext cx="1616529" cy="16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1 </a:t>
            </a:r>
            <a:r>
              <a:rPr lang="pl-PL" dirty="0" err="1"/>
              <a:t>February</a:t>
            </a:r>
            <a:r>
              <a:rPr lang="pl-PL" dirty="0"/>
              <a:t> 2019, </a:t>
            </a:r>
            <a:r>
              <a:rPr lang="pl-PL" dirty="0" err="1"/>
              <a:t>Warsaw</a:t>
            </a:r>
            <a:r>
              <a:rPr lang="pl-PL" dirty="0"/>
              <a:t>, Poland</a:t>
            </a:r>
          </a:p>
        </p:txBody>
      </p:sp>
      <p:sp>
        <p:nvSpPr>
          <p:cNvPr id="3" name="Tytuł 2" descr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4" name="Podtytuł 3" descr="subtitle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quam</a:t>
            </a:r>
            <a:endParaRPr lang="pl-PL" dirty="0"/>
          </a:p>
        </p:txBody>
      </p:sp>
      <p:pic>
        <p:nvPicPr>
          <p:cNvPr id="6" name="Obraz 5" descr="SGH logo with university’s full name">
            <a:extLst>
              <a:ext uri="{FF2B5EF4-FFF2-40B4-BE49-F238E27FC236}">
                <a16:creationId xmlns:a16="http://schemas.microsoft.com/office/drawing/2014/main" id="{BFAA7411-77D6-4E70-986A-B8A5A0C3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83" y="267419"/>
            <a:ext cx="1291960" cy="12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2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760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3" name="Symbol zastępczy zawartości 2" descr="text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 </a:t>
            </a:r>
            <a:r>
              <a:rPr lang="it-IT" dirty="0" err="1"/>
              <a:t>Suspendisse</a:t>
            </a:r>
            <a:r>
              <a:rPr lang="it-IT" dirty="0"/>
              <a:t> potenti. Nulla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, </a:t>
            </a:r>
            <a:r>
              <a:rPr lang="it-IT" dirty="0" err="1"/>
              <a:t>placerat</a:t>
            </a:r>
            <a:r>
              <a:rPr lang="it-IT" dirty="0"/>
              <a:t> vitae massa non,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, </a:t>
            </a:r>
            <a:r>
              <a:rPr lang="it-IT" dirty="0" err="1"/>
              <a:t>fermentum</a:t>
            </a:r>
            <a:r>
              <a:rPr lang="it-IT" dirty="0"/>
              <a:t> a </a:t>
            </a:r>
            <a:r>
              <a:rPr lang="it-IT" dirty="0" err="1"/>
              <a:t>euismod</a:t>
            </a:r>
            <a:r>
              <a:rPr lang="it-IT" dirty="0"/>
              <a:t> ut,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. </a:t>
            </a:r>
          </a:p>
          <a:p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cursus mi.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magna, </a:t>
            </a:r>
            <a:r>
              <a:rPr lang="it-IT" dirty="0" err="1"/>
              <a:t>condimentum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pellentesque</a:t>
            </a:r>
            <a:r>
              <a:rPr lang="it-IT" dirty="0"/>
              <a:t> pulvinar </a:t>
            </a:r>
            <a:r>
              <a:rPr lang="it-IT" dirty="0" err="1"/>
              <a:t>nunc</a:t>
            </a:r>
            <a:r>
              <a:rPr lang="it-IT" dirty="0"/>
              <a:t>. </a:t>
            </a:r>
          </a:p>
          <a:p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quam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lacinia </a:t>
            </a:r>
            <a:r>
              <a:rPr lang="it-IT" dirty="0" err="1"/>
              <a:t>quis</a:t>
            </a:r>
            <a:r>
              <a:rPr lang="it-IT" dirty="0"/>
              <a:t>.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Vivamus</a:t>
            </a:r>
            <a:r>
              <a:rPr lang="it-IT" dirty="0"/>
              <a:t> est </a:t>
            </a:r>
            <a:r>
              <a:rPr lang="it-IT" dirty="0" err="1"/>
              <a:t>justo</a:t>
            </a:r>
            <a:r>
              <a:rPr lang="it-IT" dirty="0"/>
              <a:t>,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,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 libero. Cras </a:t>
            </a:r>
            <a:r>
              <a:rPr lang="it-IT" dirty="0" err="1"/>
              <a:t>eleifend</a:t>
            </a:r>
            <a:r>
              <a:rPr lang="it-IT" dirty="0"/>
              <a:t>, eros et </a:t>
            </a:r>
            <a:r>
              <a:rPr lang="it-IT" dirty="0" err="1"/>
              <a:t>pharetra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, </a:t>
            </a:r>
            <a:r>
              <a:rPr lang="it-IT" dirty="0" err="1"/>
              <a:t>purus</a:t>
            </a:r>
            <a:r>
              <a:rPr lang="it-IT" dirty="0"/>
              <a:t> magna </a:t>
            </a:r>
            <a:r>
              <a:rPr lang="it-IT" dirty="0" err="1"/>
              <a:t>dapibus</a:t>
            </a:r>
            <a:r>
              <a:rPr lang="it-IT" dirty="0"/>
              <a:t> orci, ut </a:t>
            </a:r>
            <a:r>
              <a:rPr lang="it-IT" dirty="0" err="1"/>
              <a:t>iaculis</a:t>
            </a:r>
            <a:r>
              <a:rPr lang="it-IT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68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graphicFrame>
        <p:nvGraphicFramePr>
          <p:cNvPr id="5" name="Symbol zastępczy zawartości 4" descr="graph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3608529"/>
              </p:ext>
            </p:extLst>
          </p:nvPr>
        </p:nvGraphicFramePr>
        <p:xfrm>
          <a:off x="917575" y="1187450"/>
          <a:ext cx="7773988" cy="314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903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 descr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5" name="Symbol zastępczy zawartości 4" descr="text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 </a:t>
            </a:r>
            <a:r>
              <a:rPr lang="it-IT" dirty="0" err="1"/>
              <a:t>Suspendisse</a:t>
            </a:r>
            <a:r>
              <a:rPr lang="it-IT" dirty="0"/>
              <a:t> potenti. Nulla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, </a:t>
            </a:r>
            <a:r>
              <a:rPr lang="it-IT" dirty="0" err="1"/>
              <a:t>placerat</a:t>
            </a:r>
            <a:r>
              <a:rPr lang="it-IT" dirty="0"/>
              <a:t> vitae massa non,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, </a:t>
            </a:r>
            <a:r>
              <a:rPr lang="it-IT" dirty="0" err="1"/>
              <a:t>fermentum</a:t>
            </a:r>
            <a:r>
              <a:rPr lang="it-IT" dirty="0"/>
              <a:t> a </a:t>
            </a:r>
            <a:r>
              <a:rPr lang="it-IT" dirty="0" err="1"/>
              <a:t>euismod</a:t>
            </a:r>
            <a:r>
              <a:rPr lang="it-IT" dirty="0"/>
              <a:t> ut,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cursus mi. </a:t>
            </a:r>
            <a:endParaRPr lang="pl-PL" dirty="0"/>
          </a:p>
        </p:txBody>
      </p:sp>
      <p:graphicFrame>
        <p:nvGraphicFramePr>
          <p:cNvPr id="7" name="Symbol zastępczy zawartości 6" descr="graph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6155681"/>
              </p:ext>
            </p:extLst>
          </p:nvPr>
        </p:nvGraphicFramePr>
        <p:xfrm>
          <a:off x="4921250" y="1187450"/>
          <a:ext cx="3765550" cy="314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263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 descr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sp>
        <p:nvSpPr>
          <p:cNvPr id="6" name="Symbol zastępczy tekstu 5" descr="title of a graphic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LOREM IPSUM DOLOR SIT AMET</a:t>
            </a:r>
            <a:endParaRPr lang="pl-PL" dirty="0"/>
          </a:p>
        </p:txBody>
      </p:sp>
      <p:pic>
        <p:nvPicPr>
          <p:cNvPr id="15" name="Symbol zastępczy obrazu 14" descr="graphic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19693"/>
          <a:stretch>
            <a:fillRect/>
          </a:stretch>
        </p:blipFill>
        <p:spPr/>
      </p:pic>
      <p:sp>
        <p:nvSpPr>
          <p:cNvPr id="8" name="Symbol zastępczy zawartości 7" descr="graphic description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</a:t>
            </a:r>
            <a:endParaRPr lang="pl-PL" dirty="0"/>
          </a:p>
        </p:txBody>
      </p:sp>
      <p:sp>
        <p:nvSpPr>
          <p:cNvPr id="9" name="Symbol zastępczy tekstu 8" descr="title of a graphic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o-RO" dirty="0"/>
              <a:t>LOREM IPSUM DOLOR SIT AMET</a:t>
            </a:r>
            <a:endParaRPr lang="pl-PL" dirty="0"/>
          </a:p>
        </p:txBody>
      </p:sp>
      <p:pic>
        <p:nvPicPr>
          <p:cNvPr id="16" name="Symbol zastępczy obrazu 15" descr="graphic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13253"/>
          <a:stretch>
            <a:fillRect/>
          </a:stretch>
        </p:blipFill>
        <p:spPr/>
      </p:pic>
      <p:sp>
        <p:nvSpPr>
          <p:cNvPr id="11" name="Symbol zastępczy zawartości 10" descr="graphic description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</a:t>
            </a:r>
            <a:endParaRPr lang="pl-PL" dirty="0"/>
          </a:p>
        </p:txBody>
      </p:sp>
      <p:sp>
        <p:nvSpPr>
          <p:cNvPr id="12" name="Symbol zastępczy tekstu 11" descr="title of a graphic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o-RO" dirty="0"/>
              <a:t>LOREM IPSUM DOLOR SIT AMET</a:t>
            </a:r>
            <a:endParaRPr lang="pl-PL" dirty="0"/>
          </a:p>
          <a:p>
            <a:endParaRPr lang="pl-PL" dirty="0"/>
          </a:p>
        </p:txBody>
      </p:sp>
      <p:pic>
        <p:nvPicPr>
          <p:cNvPr id="17" name="Symbol zastępczy obrazu 16" descr="graphic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15744"/>
          <a:stretch>
            <a:fillRect/>
          </a:stretch>
        </p:blipFill>
        <p:spPr/>
      </p:pic>
      <p:sp>
        <p:nvSpPr>
          <p:cNvPr id="14" name="Symbol zastępczy zawartości 13" descr="graphic description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993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 descr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Maecenas</a:t>
            </a:r>
            <a:r>
              <a:rPr lang="fr-FR" dirty="0"/>
              <a:t> in </a:t>
            </a:r>
            <a:r>
              <a:rPr lang="fr-FR" dirty="0" err="1"/>
              <a:t>elit</a:t>
            </a:r>
            <a:r>
              <a:rPr lang="fr-FR" dirty="0"/>
              <a:t> eu ex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convallis</a:t>
            </a:r>
            <a:endParaRPr lang="pl-PL" dirty="0"/>
          </a:p>
        </p:txBody>
      </p:sp>
      <p:pic>
        <p:nvPicPr>
          <p:cNvPr id="15" name="Symbol zastępczy obrazu 14" descr="graphic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21687" r="19626"/>
          <a:stretch/>
        </p:blipFill>
        <p:spPr/>
      </p:pic>
      <p:sp>
        <p:nvSpPr>
          <p:cNvPr id="14" name="Symbol zastępczy tekstu 13" descr="text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</a:p>
          <a:p>
            <a:r>
              <a:rPr lang="it-IT" dirty="0" err="1"/>
              <a:t>Maecenas</a:t>
            </a:r>
            <a:r>
              <a:rPr lang="it-IT" dirty="0"/>
              <a:t> in </a:t>
            </a:r>
            <a:r>
              <a:rPr lang="it-IT" dirty="0" err="1"/>
              <a:t>elit</a:t>
            </a:r>
            <a:r>
              <a:rPr lang="it-IT" dirty="0"/>
              <a:t> </a:t>
            </a:r>
            <a:r>
              <a:rPr lang="it-IT" dirty="0" err="1"/>
              <a:t>eu</a:t>
            </a:r>
            <a:r>
              <a:rPr lang="it-IT" dirty="0"/>
              <a:t> ex </a:t>
            </a:r>
            <a:r>
              <a:rPr lang="it-IT" dirty="0" err="1"/>
              <a:t>congue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ex. In id </a:t>
            </a:r>
            <a:r>
              <a:rPr lang="it-IT" dirty="0" err="1"/>
              <a:t>fringilla</a:t>
            </a:r>
            <a:r>
              <a:rPr lang="it-IT" dirty="0"/>
              <a:t> libero.</a:t>
            </a:r>
          </a:p>
          <a:p>
            <a:r>
              <a:rPr lang="it-IT" dirty="0" err="1"/>
              <a:t>Suspendisse</a:t>
            </a:r>
            <a:r>
              <a:rPr lang="it-IT" dirty="0"/>
              <a:t> potenti. Nulla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, </a:t>
            </a:r>
            <a:r>
              <a:rPr lang="it-IT" dirty="0" err="1"/>
              <a:t>placerat</a:t>
            </a:r>
            <a:r>
              <a:rPr lang="it-IT" dirty="0"/>
              <a:t> vitae massa non,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imperdiet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.</a:t>
            </a:r>
          </a:p>
          <a:p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, </a:t>
            </a:r>
            <a:r>
              <a:rPr lang="it-IT" dirty="0" err="1"/>
              <a:t>fermentum</a:t>
            </a:r>
            <a:r>
              <a:rPr lang="it-IT" dirty="0"/>
              <a:t> a </a:t>
            </a:r>
            <a:r>
              <a:rPr lang="it-IT" dirty="0" err="1"/>
              <a:t>euismod</a:t>
            </a:r>
            <a:r>
              <a:rPr lang="it-IT" dirty="0"/>
              <a:t> ut,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8374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e 3">
      <a:dk1>
        <a:sysClr val="windowText" lastClr="000000"/>
      </a:dk1>
      <a:lt1>
        <a:sysClr val="window" lastClr="FFFFFF"/>
      </a:lt1>
      <a:dk2>
        <a:srgbClr val="007481"/>
      </a:dk2>
      <a:lt2>
        <a:srgbClr val="FFFFFF"/>
      </a:lt2>
      <a:accent1>
        <a:srgbClr val="007481"/>
      </a:accent1>
      <a:accent2>
        <a:srgbClr val="C7D42D"/>
      </a:accent2>
      <a:accent3>
        <a:srgbClr val="00B0E1"/>
      </a:accent3>
      <a:accent4>
        <a:srgbClr val="C6C6C6"/>
      </a:accent4>
      <a:accent5>
        <a:srgbClr val="7C7C7C"/>
      </a:accent5>
      <a:accent6>
        <a:srgbClr val="3C3C3C"/>
      </a:accent6>
      <a:hlink>
        <a:srgbClr val="009FE3"/>
      </a:hlink>
      <a:folHlink>
        <a:srgbClr val="BBE4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62BABBD2697940AC1DAF92327D3420" ma:contentTypeVersion="1" ma:contentTypeDescription="Utwórz nowy dokument." ma:contentTypeScope="" ma:versionID="b758795591d9adbbd5813f01d912e2c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1C0148-99C4-42AA-B8C4-1A8E1E924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688C9-20C9-46EE-9677-22575F27E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9094CA-138E-4048-B66B-413810B8CC5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403</Words>
  <Application>Microsoft Office PowerPoint</Application>
  <PresentationFormat>Pokaz na ekranie (16:9)</PresentationFormat>
  <Paragraphs>32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 Light</vt:lpstr>
      <vt:lpstr>Open Sans Regular</vt:lpstr>
      <vt:lpstr>Motyw pakietu Office</vt:lpstr>
      <vt:lpstr>Maecenas in elit  eu ex congue convallis</vt:lpstr>
      <vt:lpstr>Maecenas in elit  eu ex congue convallis</vt:lpstr>
      <vt:lpstr>Maecenas in elit eu ex congue convallis</vt:lpstr>
      <vt:lpstr>Maecenas in elit eu ex congue convallis</vt:lpstr>
      <vt:lpstr>Maecenas in elit eu ex congue convallis</vt:lpstr>
      <vt:lpstr>Maecenas in elit eu ex congue convallis</vt:lpstr>
      <vt:lpstr>Maecenas in elit eu ex congue convallis</vt:lpstr>
      <vt:lpstr>Maecenas in elit eu ex congue convallis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kotbury</dc:creator>
  <cp:lastModifiedBy>Marta Urban</cp:lastModifiedBy>
  <cp:revision>44</cp:revision>
  <dcterms:created xsi:type="dcterms:W3CDTF">2019-01-31T15:24:43Z</dcterms:created>
  <dcterms:modified xsi:type="dcterms:W3CDTF">2023-05-05T13:33:11Z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0x010100C362BABBD2697940AC1DAF92327D3420</vt:lpwstr>
  </property>
</Properties>
</file>